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5312697-7050-41CA-8317-4912423DBF77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06491D9-1F57-493B-A265-CDD050A83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9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491D9-1F57-493B-A265-CDD050A835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954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Brazil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9050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Columbia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5146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Venezuela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31242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Peru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7338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Surinam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3434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Fr. Guiana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9530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Argentina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00200" y="12954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5626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Uruguay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1722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Paraguay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987623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Population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987623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Type of Gov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987623"/>
            <a:ext cx="1066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Currency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987623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3 main Crops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987623"/>
            <a:ext cx="1981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3 main industries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00200" y="1828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0" y="2438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00200" y="3048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0200" y="36576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00200" y="42672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0200" y="4876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0200" y="5486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00200" y="6096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0" y="12954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0" y="1828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0" y="2438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0" y="3048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48000" y="36576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0" y="42672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48000" y="4876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48000" y="5486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0" y="6096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5800" y="12954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95800" y="18288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95800" y="24384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95800" y="30480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95800" y="36576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95800" y="42672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95800" y="48768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95800" y="54864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95800" y="60960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62600" y="12954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2600" y="1828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562600" y="2438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62600" y="3048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62600" y="36576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62600" y="42672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562600" y="4876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562600" y="5486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562600" y="6096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10400" y="1295400"/>
            <a:ext cx="19812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18288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10400" y="24384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10400" y="30480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010400" y="36576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010400" y="42672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10400" y="48768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010400" y="54864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10400" y="60960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8600" y="1524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Perpetua" pitchFamily="18" charset="0"/>
              </a:rPr>
              <a:t>Use the CIA World Fact Book online to complete the following information             	Name _________________________________</a:t>
            </a:r>
          </a:p>
          <a:p>
            <a:r>
              <a:rPr lang="en-US" sz="1200" b="1" dirty="0" smtClean="0">
                <a:latin typeface="Perpetua" pitchFamily="18" charset="0"/>
              </a:rPr>
              <a:t>						Class__________________________________</a:t>
            </a:r>
          </a:p>
          <a:p>
            <a:r>
              <a:rPr lang="en-US" sz="1200" b="1" dirty="0" smtClean="0">
                <a:latin typeface="Perpetua" pitchFamily="18" charset="0"/>
              </a:rPr>
              <a:t>						</a:t>
            </a:r>
            <a:endParaRPr lang="en-US" sz="1200" b="1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Mexico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Belize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5146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El </a:t>
            </a:r>
            <a:r>
              <a:rPr lang="en-US" sz="1400" b="1" dirty="0" err="1">
                <a:latin typeface="Perpetua" pitchFamily="18" charset="0"/>
              </a:rPr>
              <a:t>S</a:t>
            </a:r>
            <a:r>
              <a:rPr lang="en-US" sz="1400" b="1" dirty="0" err="1" smtClean="0">
                <a:latin typeface="Perpetua" pitchFamily="18" charset="0"/>
              </a:rPr>
              <a:t>avador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1242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Nicaragua	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7338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Panama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3434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Costa Rica 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9530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Cuba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12954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5626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Honduras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172200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Jamaica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987623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Population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987623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Type of Gov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987623"/>
            <a:ext cx="1066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Currency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987623"/>
            <a:ext cx="1447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3 main Crops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987623"/>
            <a:ext cx="1981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erpetua" pitchFamily="18" charset="0"/>
              </a:rPr>
              <a:t>3 main industries</a:t>
            </a:r>
            <a:endParaRPr lang="en-US" sz="1400" b="1" dirty="0">
              <a:latin typeface="Perpetu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1828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00200" y="2438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0200" y="3048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0200" y="36576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0200" y="42672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00200" y="4876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0" y="5486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0200" y="6096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0" y="12954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0" y="1828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0" y="2438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0" y="3048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6576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0" y="42672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8000" y="4876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0" y="5486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0" y="6096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95800" y="12954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95800" y="18288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95800" y="24384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95800" y="30480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95800" y="36576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95800" y="42672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8768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95800" y="54864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5800" y="6096000"/>
            <a:ext cx="1066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62600" y="12954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62600" y="1828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62600" y="2438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62600" y="3048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62600" y="36576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2600" y="42672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62600" y="48768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562600" y="54864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62600" y="6096000"/>
            <a:ext cx="1447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10400" y="1295400"/>
            <a:ext cx="19812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010400" y="18288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10400" y="24384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010400" y="30480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10400" y="36576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10400" y="42672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10400" y="48768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10400" y="54864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10400" y="6096000"/>
            <a:ext cx="1981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Perpetu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8600" y="1524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Perpetua" pitchFamily="18" charset="0"/>
              </a:rPr>
              <a:t>Use the CIA World Fact Book online to complete the following information             	Name _________________________________</a:t>
            </a:r>
          </a:p>
          <a:p>
            <a:r>
              <a:rPr lang="en-US" sz="1200" b="1" dirty="0" smtClean="0">
                <a:latin typeface="Perpetua" pitchFamily="18" charset="0"/>
              </a:rPr>
              <a:t>						Class__________________________________</a:t>
            </a:r>
          </a:p>
          <a:p>
            <a:r>
              <a:rPr lang="en-US" sz="1200" b="1" dirty="0" smtClean="0">
                <a:latin typeface="Perpetua" pitchFamily="18" charset="0"/>
              </a:rPr>
              <a:t>						</a:t>
            </a:r>
            <a:endParaRPr lang="en-US" sz="1200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2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Byvik, Larry</cp:lastModifiedBy>
  <cp:revision>10</cp:revision>
  <cp:lastPrinted>2012-12-06T12:44:28Z</cp:lastPrinted>
  <dcterms:created xsi:type="dcterms:W3CDTF">2006-08-16T00:00:00Z</dcterms:created>
  <dcterms:modified xsi:type="dcterms:W3CDTF">2012-12-06T12:50:30Z</dcterms:modified>
</cp:coreProperties>
</file>